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6858000" cy="12192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1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A706E6B5-5C76-4A7A-8E7B-CFBE4941DF75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F73E7705-744D-4D8F-83B7-726BE86C2F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960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1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/>
          <a:lstStyle>
            <a:lvl1pPr algn="r">
              <a:defRPr sz="1200"/>
            </a:lvl1pPr>
          </a:lstStyle>
          <a:p>
            <a:fld id="{EDB6C7F0-9873-4E7A-9735-53160155494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60625" y="1243013"/>
            <a:ext cx="18859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2" rIns="91426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26" tIns="45712" rIns="91426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26" tIns="45712" rIns="91426" bIns="45712" rtlCol="0" anchor="b"/>
          <a:lstStyle>
            <a:lvl1pPr algn="r">
              <a:defRPr sz="1200"/>
            </a:lvl1pPr>
          </a:lstStyle>
          <a:p>
            <a:fld id="{37E6AC85-2CD7-4B0F-9CA2-364887561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15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4716-5FB7-4CD0-8C81-4C8A2FCB7B08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99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0D1F-2FB7-44EC-BF81-0B46628A2C87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60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01BE-B394-4AE4-9566-A0B96ABCEB94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50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53AF-7E9D-4E1A-8D9F-178349E9E3EC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50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36041-49FE-40CB-87FE-37F7610ED42B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47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316E-D28D-4A60-976D-F184215D2184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1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67AD-7083-4390-B9CD-A250B8AF613A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85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F9029-12AB-4E24-B8DD-E554D3F24D7E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514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FFBF-ECFE-406D-9572-637406B0B305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15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C962-9289-4B19-966D-C8DCD367ECAA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50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D14F-0056-4EA5-8FA0-6DC2D8AC7CEB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61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F56FD-2054-4EEF-B9DE-062468E10D70}" type="datetime1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4A9E2-6DC6-4A6C-95C1-FAA8C33BE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12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145414" y="914401"/>
            <a:ext cx="6619164" cy="10231119"/>
          </a:xfrm>
          <a:prstGeom prst="roundRect">
            <a:avLst>
              <a:gd name="adj" fmla="val 309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2"/>
          </a:p>
        </p:txBody>
      </p:sp>
      <p:sp>
        <p:nvSpPr>
          <p:cNvPr id="8" name="角丸四角形 7"/>
          <p:cNvSpPr/>
          <p:nvPr/>
        </p:nvSpPr>
        <p:spPr>
          <a:xfrm>
            <a:off x="238836" y="1822622"/>
            <a:ext cx="6619164" cy="10405869"/>
          </a:xfrm>
          <a:prstGeom prst="roundRect">
            <a:avLst>
              <a:gd name="adj" fmla="val 442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defTabSz="1625599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時短要請について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ja-JP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令和３年１月</a:t>
            </a:r>
            <a:r>
              <a:rPr lang="ja-JP" altLang="en-US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８日から</a:t>
            </a:r>
            <a:r>
              <a:rPr lang="en-US" altLang="ja-JP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ja-JP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日までの間</a:t>
            </a:r>
            <a:r>
              <a:rPr lang="ja-JP" altLang="en-US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600" dirty="0" smtClean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横浜市と川崎市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、酒類を提供する飲食店・</a:t>
            </a:r>
            <a:r>
              <a:rPr lang="ja-JP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カラオケ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店</a:t>
            </a:r>
            <a:r>
              <a:rPr lang="ja-JP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ja-JP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５時から２</a:t>
            </a:r>
            <a:r>
              <a:rPr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までの</a:t>
            </a:r>
            <a:r>
              <a:rPr lang="ja-JP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時短営業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酒類の提供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時から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時まで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（令和</a:t>
            </a:r>
            <a:r>
              <a:rPr lang="ja-JP" altLang="en-US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３年</a:t>
            </a:r>
            <a:r>
              <a:rPr lang="ja-JP" altLang="en-US" sz="16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lang="ja-JP" altLang="en-US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16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ja-JP" altLang="en-US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から２月７日までの間）</a:t>
            </a:r>
            <a:endParaRPr lang="en-US" altLang="ja-JP" sz="16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全県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の飲食店に対し、５時から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時までの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時短営業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酒類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の提供は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時から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時まで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　企業におけるテレワーク等の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徹底について</a:t>
            </a:r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出勤者数の７割削減を目指すことも含め、接触機会の低減に向けたテレワークやローテーション勤務の働きかけ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事業の継続に必要な場合を除き、</a:t>
            </a:r>
            <a:r>
              <a:rPr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時以降の勤務を抑制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時差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出勤、週休や昼食時間の分散化、テレビ会議の活用、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染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リスクが高まる「５つの場面」を避けるなど、通勤・在勤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の密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を防ぐ取組の徹底の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働きかけ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基本的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な感染防止対策の徹底や会食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自粛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呼びかけ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　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イベントの開催制限について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収容率と人数上限でどちらか小さい方を限度とする。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併せて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時までの時短営業や参加者に対する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イベント前後の会食　　　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自粛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の周知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既存販売分については適用しない。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大学や学校への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要請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</a:t>
            </a:r>
            <a:endParaRPr lang="ja-JP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学生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、生徒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へ基本的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な感染防止対策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徹底や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会食自粛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の呼びか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け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感染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防止のための所要の措置を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講じること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寮生活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、クラブ・部活動など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集団行動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における感染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防止対策の徹底</a:t>
            </a:r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その他</a:t>
            </a:r>
            <a:endParaRPr lang="ja-JP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 defTabSz="1625599"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時以降のネオンの消灯とイルミネーションの早めの消灯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ja-JP" sz="16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行うよう働きかけを行う。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1625599"/>
            <a:endParaRPr lang="en-US" altLang="ja-JP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5866" y="968275"/>
            <a:ext cx="6428096" cy="6773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99"/>
            <a:endParaRPr lang="ja-JP" altLang="en-US" sz="3202">
              <a:solidFill>
                <a:prstClr val="white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34776" y="1103061"/>
            <a:ext cx="344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625599"/>
            <a:r>
              <a:rPr lang="ja-JP" altLang="en-US" sz="3200" dirty="0">
                <a:solidFill>
                  <a:prstClr val="white"/>
                </a:solidFill>
              </a:rPr>
              <a:t>事業者の</a:t>
            </a:r>
            <a:r>
              <a:rPr lang="ja-JP" altLang="en-US" sz="3200" dirty="0" smtClean="0">
                <a:solidFill>
                  <a:prstClr val="white"/>
                </a:solidFill>
              </a:rPr>
              <a:t>皆様へ</a:t>
            </a:r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-6694654" y="1585954"/>
            <a:ext cx="20299301" cy="9790258"/>
          </a:xfrm>
          <a:prstGeom prst="roundRect">
            <a:avLst>
              <a:gd name="adj" fmla="val 749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2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567389"/>
              </p:ext>
            </p:extLst>
          </p:nvPr>
        </p:nvGraphicFramePr>
        <p:xfrm>
          <a:off x="590905" y="7363913"/>
          <a:ext cx="5915025" cy="606618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971675"/>
                <a:gridCol w="1971675"/>
                <a:gridCol w="1971675"/>
              </a:tblGrid>
              <a:tr h="30509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時　期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収容率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人数上限</a:t>
                      </a:r>
                      <a:endParaRPr lang="ja-JP" sz="16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</a:tr>
              <a:tr h="30152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１月８日～２月７日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50</a:t>
                      </a:r>
                      <a:r>
                        <a:rPr lang="ja-JP" sz="1400" kern="100" dirty="0">
                          <a:effectLst/>
                        </a:rPr>
                        <a:t>％以内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5,000</a:t>
                      </a:r>
                      <a:r>
                        <a:rPr lang="ja-JP" sz="1400" kern="100" dirty="0">
                          <a:effectLst/>
                        </a:rPr>
                        <a:t>人</a:t>
                      </a:r>
                      <a:endParaRPr lang="ja-JP" sz="16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3659" marR="63659" marT="0" marB="0" anchor="ctr"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5540188" y="1103061"/>
            <a:ext cx="965742" cy="4828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別紙 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452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1331</TotalTime>
  <Words>22</Words>
  <Application>Microsoft Office PowerPoint</Application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153</cp:revision>
  <cp:lastPrinted>2021-01-08T01:00:59Z</cp:lastPrinted>
  <dcterms:created xsi:type="dcterms:W3CDTF">2020-12-13T02:03:09Z</dcterms:created>
  <dcterms:modified xsi:type="dcterms:W3CDTF">2021-01-08T01:09:03Z</dcterms:modified>
</cp:coreProperties>
</file>